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F6C2E-6E53-EDAA-5A19-A122B5BD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195E50-CA99-45A8-1619-3D9F532B3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EEAF2-D47E-88B6-3899-D9AEBB9D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F17536-1E85-C791-AD5D-71D52535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C7B9CF-5D02-207F-95A2-AA27BCAB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2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4F65F-5DFA-6C06-7C64-1ECB23C8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FB4832-E37D-AF42-3079-6967E3D54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4250A8-6D17-6F48-AFD0-3911A883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567068-B7EE-7A75-7A70-00C329B91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AEA1C2-22C9-5A5E-0B0C-8A2255AB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97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A5C4D8-6DB8-346D-9A9D-C29B23190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7DE186-D98F-C87C-D0F2-EF25ECACE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1FCBDA-A946-E182-A9F2-695EDD2C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6C4DF-B118-0F37-1886-B808EDA3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AED66C-BAAA-3EEB-4546-687CFF3D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5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72FA7-E152-6D8A-8B98-02C341B2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11178-C23B-94F2-DC85-A835CE8D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A217AF-3C8A-8ACC-E152-D301D3E0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1E2AEE-8873-27D6-5592-2C84531D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0CF402-51B5-29A0-D074-87EC216B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39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F3583-6134-CD36-FAE0-D1691CB07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0D346F-7272-5C38-A58F-0327F457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8005BD-F22E-EE01-3ED9-AE70338B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7DAB2F-CCC5-DCCD-A43F-C5E88E80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215018-FAC3-78EE-B674-7F8D320C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37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3519F-1309-38C4-F111-35EAA2A6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5469CD-F2FF-0073-20CE-B9152D1A9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248CFC-45C1-8445-AECA-FE67D3F01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CD8690-F9D6-EFCB-633E-E17CC920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E41F57-A1AB-C35D-AF31-15594173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7E9B64-9DF7-1C27-9A88-34FC7FE8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74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48A72-BC13-DE16-6731-906142FF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2C0DA8-6E83-63E8-C47F-08BFF3474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408789-1618-3635-6C2E-62CCEF2F8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A9E68D3-CBA7-3AFC-93AC-836411D42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989F4F-6477-CC74-87C3-611AFC80F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228D1F-5CFD-3100-5D8C-0DB3BD34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D9F63B-96A9-09A5-F595-8D267FAF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EA4653-2B53-2969-2F33-7C282246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84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7208D8-F7B8-BA9B-6520-8AC61258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D13B34-6A58-1591-F20C-809BE3A4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9AEC2D-0823-EA79-96ED-6B2AAEF7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0A14D9-D03F-5116-70BB-4D6C755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70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5120EF-1190-D2D2-1786-F8554B2E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9B702F-ECF7-BE33-5C70-1E91541D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643568-AF6D-4980-3EB8-F52B754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88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F1C08-281E-8375-C99C-25B71A69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9C228E-12D6-035A-0830-DE566746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EB4BD6-C37E-CF43-993F-DFD639335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80FC7D-7357-D08A-1FD2-DDA3681E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957CC8-BB78-F15C-0170-8F1D01CC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E544F9-4653-629E-6831-1CB43CE9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80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4824A-167F-7A01-71CC-308F4F62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D88FE3-5F3B-487F-E979-04D361AB6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638283-6135-2CAB-A23E-EDF2A7EC6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7FD1C8-24B5-7228-A0EC-09D67CB0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D71366-1D85-8E6F-5D8E-DF7679A6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E78725-0B57-8625-661E-EC02E2DA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57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FCFB18-0AE6-EC61-2CDF-9B88E92F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A7A4ED-340B-E168-5F62-12423C277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868C06-35FA-7E9B-F862-3938F453C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2BC9-6FF0-1E42-8540-6D5BACAFB221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037345-9189-574B-6B6B-FE407F47A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83807-B717-6CD1-F77D-9D661DAF4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37FA-EB09-8B44-AE56-07C6B5F75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8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D6C4229-37EA-0480-F9C3-D8EDC065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73" t="13264" r="12558" b="11319"/>
          <a:stretch/>
        </p:blipFill>
        <p:spPr>
          <a:xfrm rot="5400000">
            <a:off x="2871867" y="-2114628"/>
            <a:ext cx="6000589" cy="109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1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WILKIN Marie</dc:creator>
  <cp:lastModifiedBy>WILKIN Marie</cp:lastModifiedBy>
  <cp:revision>1</cp:revision>
  <dcterms:created xsi:type="dcterms:W3CDTF">2023-03-28T07:25:19Z</dcterms:created>
  <dcterms:modified xsi:type="dcterms:W3CDTF">2023-03-28T07:26:56Z</dcterms:modified>
</cp:coreProperties>
</file>